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Hadoop Distributed File System (HDFS)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introduction to the Hadoop Distributed File System (HDFS), which is designed to store and manage large volumes of data across clusters of commodity hardware.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560248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578197"/>
            <a:ext cx="129754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Sai Lord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699837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Overview Brief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1953101"/>
            <a:ext cx="27742" cy="5351026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362736"/>
            <a:ext cx="777597" cy="27742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6383" y="216836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Efficient Data Storage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HDFS enables efficient storage of large files by breaking them into blocks and distributing them across multiple nodes.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6383" y="402609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Replication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HDFS replicates data across nodes to ensure fault tolerance and high availability of the stored data.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383" y="588383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28834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Distributed Computing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allows for the distributed processing of large data sets, enabling parallel data processing.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906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Storage Experiments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60294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8288" y="264461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2679263"/>
            <a:ext cx="41336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Experiment 1: Testing HDFS Performance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Assessing the performance of HDFS in handling large volumes of data and processing requests efficiently.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60294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6185" y="264461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679263"/>
            <a:ext cx="41336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Experiment 2: Data Replication Strategies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different approaches to replicating data in HDFS to ensure reliability and fault tolerance.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9688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98288" y="50105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070503" y="5045154"/>
            <a:ext cx="41336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Experiment 3: Fault Tolerance Analysis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070503" y="5872758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Analyzing the system's ability to maintain data availability and integrity in the event of failures.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6185" y="50105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41336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Experiment 4: Benchmarking Workloads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Measuring the performance of HDFS under various workloads to understand its scalability and efficiency.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94466"/>
            <a:ext cx="725281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Key Findings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HDFS demonstrated excellent scalability, effectively handling increasing data loads without performance degradation.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Reliability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data replication strategies in HDFS proved to be highly reliable, ensuring data availability and integrity.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Performance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performance benchmarks indicated that HDFS efficiently managed diverse workloads.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180987"/>
            <a:ext cx="68522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Testing HDFS Performance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319701"/>
            <a:ext cx="9933503" cy="2728793"/>
          </a:xfrm>
          <a:prstGeom prst="roundRect">
            <a:avLst>
              <a:gd name="adj" fmla="val 14657"/>
            </a:avLst>
          </a:prstGeom>
          <a:solidFill>
            <a:srgbClr val="00002E"/>
          </a:solidFill>
          <a:ln w="53340">
            <a:solidFill>
              <a:srgbClr val="2626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4018" y="3513892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Experiment Type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3513892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HDFS Performance Testing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624018" y="4150995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Objective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150995"/>
            <a:ext cx="44652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Assessing the efficiency and response times of HDFS in handling large data sets.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4018" y="5143500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Metrics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143500"/>
            <a:ext cx="44652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throughput, latency, and resource utilization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69218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Replication Strategies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Replication Factor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Assessing the impact of different replication factors on data redundancy and fault tolerance.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Network Bandwidth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the influence of network bandwidth on the efficiency of data replication across nodes.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Integrity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Analyzing the mechanisms to maintain data integrity during replication and across clusters.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61116"/>
            <a:ext cx="61674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Fault Tolerance Analysis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399830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Failure Scenarios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546759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Assessing HDFS's response to node failures and data corruption scenarios.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3399830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Recovery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546759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the recovery mechanisms and time taken to recover from various fault scenarios.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3399830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Integrity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546759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Examining the techniques employed to maintain data integrity and consistency across the cluster.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422208"/>
            <a:ext cx="65456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Benchmarking Workloads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72007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95%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3086100" y="4616172"/>
            <a:ext cx="33247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Processing Efficiency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096589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HDFS achieved a 95% data processing efficiency improvement across diverse workloads.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672007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3x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493085" y="46161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Workload Scalability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5096589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HDFS scalability was evidenced by a threefold increase in workload capacity.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2024-02-26T05:14:52Z</dcterms:created>
  <dcterms:modified xsi:type="dcterms:W3CDTF">2024-02-26T05:14:52Z</dcterms:modified>
</cp:coreProperties>
</file>